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5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7.xml"/>
  <Override ContentType="application/vnd.openxmlformats-officedocument.theme+xml" PartName="/ppt/theme/theme6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theme+xml" PartName="/ppt/theme/theme8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55" r:id="rId5"/>
    <p:sldMasterId id="2147483657" r:id="rId6"/>
    <p:sldMasterId id="2147483659" r:id="rId7"/>
    <p:sldMasterId id="2147483661" r:id="rId8"/>
    <p:sldMasterId id="2147483663" r:id="rId9"/>
    <p:sldMasterId id="2147483665" r:id="rId10"/>
  </p:sldMasterIdLst>
  <p:notesMasterIdLst>
    <p:notesMasterId r:id="rId11"/>
  </p:notesMasterIdLst>
  <p:sldIdLst>
    <p:sldId id="256" r:id="rId12"/>
    <p:sldId id="257" r:id="rId13"/>
    <p:sldId id="258" r:id="rId14"/>
    <p:sldId id="259" r:id="rId15"/>
    <p:sldId id="260" r:id="rId16"/>
    <p:sldId id="261" r:id="rId17"/>
    <p:sldId id="262" r:id="rId18"/>
    <p:sldId id="263" r:id="rId19"/>
  </p:sldIdLst>
  <p:sldSz cy="6858000" cx="9144000"/>
  <p:notesSz cx="7104050" cy="10234600"/>
  <p:embeddedFontLst>
    <p:embeddedFont>
      <p:font typeface="Balthazar"/>
      <p:regular r:id="rId20"/>
    </p:embeddedFont>
    <p:embeddedFont>
      <p:font typeface="Gill Sans"/>
      <p:regular r:id="rId21"/>
      <p:bold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2880">
          <p15:clr>
            <a:srgbClr val="000000"/>
          </p15:clr>
        </p15:guide>
        <p15:guide id="2" pos="2162">
          <p15:clr>
            <a:srgbClr val="000000"/>
          </p15:clr>
        </p15:guide>
      </p15:notesGuideLst>
    </p:ext>
    <p:ext uri="GoogleSlidesCustomDataVersion2">
      <go:slidesCustomData xmlns:go="http://customooxmlschemas.google.com/" r:id="rId23" roundtripDataSignature="AMtx7miTFoLWB+u2I/ktTGc7km/fEv8e/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2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Balthazar-regular.fntdata"/><Relationship Id="rId11" Type="http://schemas.openxmlformats.org/officeDocument/2006/relationships/notesMaster" Target="notesMasters/notesMaster1.xml"/><Relationship Id="rId22" Type="http://schemas.openxmlformats.org/officeDocument/2006/relationships/font" Target="fonts/GillSans-bold.fntdata"/><Relationship Id="rId10" Type="http://schemas.openxmlformats.org/officeDocument/2006/relationships/slideMaster" Target="slideMasters/slideMaster7.xml"/><Relationship Id="rId21" Type="http://schemas.openxmlformats.org/officeDocument/2006/relationships/font" Target="fonts/GillSans-regular.fntdata"/><Relationship Id="rId13" Type="http://schemas.openxmlformats.org/officeDocument/2006/relationships/slide" Target="slides/slide2.xml"/><Relationship Id="rId12" Type="http://schemas.openxmlformats.org/officeDocument/2006/relationships/slide" Target="slides/slide1.xml"/><Relationship Id="rId23" Type="http://customschemas.google.com/relationships/presentationmetadata" Target="metadata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5" Type="http://schemas.openxmlformats.org/officeDocument/2006/relationships/slide" Target="slides/slide4.xml"/><Relationship Id="rId14" Type="http://schemas.openxmlformats.org/officeDocument/2006/relationships/slide" Target="slides/slide3.xml"/><Relationship Id="rId17" Type="http://schemas.openxmlformats.org/officeDocument/2006/relationships/slide" Target="slides/slide6.xml"/><Relationship Id="rId16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8.xml"/><Relationship Id="rId6" Type="http://schemas.openxmlformats.org/officeDocument/2006/relationships/slideMaster" Target="slideMasters/slideMaster3.xml"/><Relationship Id="rId18" Type="http://schemas.openxmlformats.org/officeDocument/2006/relationships/slide" Target="slides/slide7.xml"/><Relationship Id="rId7" Type="http://schemas.openxmlformats.org/officeDocument/2006/relationships/slideMaster" Target="slideMasters/slideMaster4.xml"/><Relationship Id="rId8" Type="http://schemas.openxmlformats.org/officeDocument/2006/relationships/slideMaster" Target="slideMasters/slideMaster5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/>
        </p:nvSpPr>
        <p:spPr>
          <a:xfrm>
            <a:off x="0" y="0"/>
            <a:ext cx="7104062" cy="10234612"/>
          </a:xfrm>
          <a:prstGeom prst="roundRect">
            <a:avLst>
              <a:gd fmla="val 4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4;n"/>
          <p:cNvSpPr/>
          <p:nvPr/>
        </p:nvSpPr>
        <p:spPr>
          <a:xfrm>
            <a:off x="0" y="0"/>
            <a:ext cx="7104062" cy="10234612"/>
          </a:xfrm>
          <a:prstGeom prst="roundRect">
            <a:avLst>
              <a:gd fmla="val 4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5;n"/>
          <p:cNvSpPr/>
          <p:nvPr/>
        </p:nvSpPr>
        <p:spPr>
          <a:xfrm>
            <a:off x="0" y="0"/>
            <a:ext cx="7104062" cy="10234612"/>
          </a:xfrm>
          <a:prstGeom prst="roundRect">
            <a:avLst>
              <a:gd fmla="val 4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6;n"/>
          <p:cNvSpPr/>
          <p:nvPr/>
        </p:nvSpPr>
        <p:spPr>
          <a:xfrm>
            <a:off x="0" y="0"/>
            <a:ext cx="7104062" cy="10234612"/>
          </a:xfrm>
          <a:prstGeom prst="roundRect">
            <a:avLst>
              <a:gd fmla="val 4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n"/>
          <p:cNvSpPr/>
          <p:nvPr/>
        </p:nvSpPr>
        <p:spPr>
          <a:xfrm>
            <a:off x="0" y="0"/>
            <a:ext cx="7104062" cy="10234612"/>
          </a:xfrm>
          <a:prstGeom prst="roundRect">
            <a:avLst>
              <a:gd fmla="val 4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n"/>
          <p:cNvSpPr/>
          <p:nvPr/>
        </p:nvSpPr>
        <p:spPr>
          <a:xfrm>
            <a:off x="0" y="0"/>
            <a:ext cx="7104062" cy="10234612"/>
          </a:xfrm>
          <a:prstGeom prst="roundRect">
            <a:avLst>
              <a:gd fmla="val 4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n"/>
          <p:cNvSpPr/>
          <p:nvPr/>
        </p:nvSpPr>
        <p:spPr>
          <a:xfrm>
            <a:off x="0" y="0"/>
            <a:ext cx="7104062" cy="10234612"/>
          </a:xfrm>
          <a:prstGeom prst="roundRect">
            <a:avLst>
              <a:gd fmla="val 4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n"/>
          <p:cNvSpPr/>
          <p:nvPr/>
        </p:nvSpPr>
        <p:spPr>
          <a:xfrm>
            <a:off x="0" y="0"/>
            <a:ext cx="7104062" cy="10234612"/>
          </a:xfrm>
          <a:prstGeom prst="roundRect">
            <a:avLst>
              <a:gd fmla="val 4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n"/>
          <p:cNvSpPr/>
          <p:nvPr/>
        </p:nvSpPr>
        <p:spPr>
          <a:xfrm>
            <a:off x="0" y="0"/>
            <a:ext cx="7104062" cy="10234612"/>
          </a:xfrm>
          <a:prstGeom prst="roundRect">
            <a:avLst>
              <a:gd fmla="val 4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n"/>
          <p:cNvSpPr/>
          <p:nvPr>
            <p:ph idx="2" type="sldImg"/>
          </p:nvPr>
        </p:nvSpPr>
        <p:spPr>
          <a:xfrm>
            <a:off x="-14282737" y="-11796712"/>
            <a:ext cx="16744950" cy="12560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" name="Google Shape;13;n"/>
          <p:cNvSpPr txBox="1"/>
          <p:nvPr>
            <p:ph idx="1" type="body"/>
          </p:nvPr>
        </p:nvSpPr>
        <p:spPr>
          <a:xfrm>
            <a:off x="711200" y="4859337"/>
            <a:ext cx="5665787" cy="4591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:notes"/>
          <p:cNvSpPr/>
          <p:nvPr>
            <p:ph idx="2" type="sldImg"/>
          </p:nvPr>
        </p:nvSpPr>
        <p:spPr>
          <a:xfrm>
            <a:off x="995363" y="777875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53" name="Google Shape;153;p1:notes"/>
          <p:cNvSpPr txBox="1"/>
          <p:nvPr>
            <p:ph idx="1" type="body"/>
          </p:nvPr>
        </p:nvSpPr>
        <p:spPr>
          <a:xfrm>
            <a:off x="711200" y="4859337"/>
            <a:ext cx="5680075" cy="4606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:notes"/>
          <p:cNvSpPr/>
          <p:nvPr>
            <p:ph idx="2" type="sldImg"/>
          </p:nvPr>
        </p:nvSpPr>
        <p:spPr>
          <a:xfrm>
            <a:off x="995363" y="777875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60" name="Google Shape;160;p2:notes"/>
          <p:cNvSpPr txBox="1"/>
          <p:nvPr>
            <p:ph idx="1" type="body"/>
          </p:nvPr>
        </p:nvSpPr>
        <p:spPr>
          <a:xfrm>
            <a:off x="711200" y="4859337"/>
            <a:ext cx="5680075" cy="4606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4:notes"/>
          <p:cNvSpPr/>
          <p:nvPr>
            <p:ph idx="2" type="sldImg"/>
          </p:nvPr>
        </p:nvSpPr>
        <p:spPr>
          <a:xfrm>
            <a:off x="995363" y="777875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67" name="Google Shape;167;p4:notes"/>
          <p:cNvSpPr txBox="1"/>
          <p:nvPr>
            <p:ph idx="1" type="body"/>
          </p:nvPr>
        </p:nvSpPr>
        <p:spPr>
          <a:xfrm>
            <a:off x="711200" y="4859337"/>
            <a:ext cx="5680075" cy="4606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5:notes"/>
          <p:cNvSpPr/>
          <p:nvPr>
            <p:ph idx="2" type="sldImg"/>
          </p:nvPr>
        </p:nvSpPr>
        <p:spPr>
          <a:xfrm>
            <a:off x="995363" y="777875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74" name="Google Shape;174;p35:notes"/>
          <p:cNvSpPr txBox="1"/>
          <p:nvPr>
            <p:ph idx="1" type="body"/>
          </p:nvPr>
        </p:nvSpPr>
        <p:spPr>
          <a:xfrm>
            <a:off x="711200" y="4859337"/>
            <a:ext cx="5680075" cy="4606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6:notes"/>
          <p:cNvSpPr/>
          <p:nvPr>
            <p:ph idx="2" type="sldImg"/>
          </p:nvPr>
        </p:nvSpPr>
        <p:spPr>
          <a:xfrm>
            <a:off x="995363" y="777875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81" name="Google Shape;181;p36:notes"/>
          <p:cNvSpPr txBox="1"/>
          <p:nvPr>
            <p:ph idx="1" type="body"/>
          </p:nvPr>
        </p:nvSpPr>
        <p:spPr>
          <a:xfrm>
            <a:off x="711200" y="4859337"/>
            <a:ext cx="5680075" cy="4606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7:notes"/>
          <p:cNvSpPr/>
          <p:nvPr>
            <p:ph idx="2" type="sldImg"/>
          </p:nvPr>
        </p:nvSpPr>
        <p:spPr>
          <a:xfrm>
            <a:off x="995363" y="777875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88" name="Google Shape;188;p37:notes"/>
          <p:cNvSpPr txBox="1"/>
          <p:nvPr>
            <p:ph idx="1" type="body"/>
          </p:nvPr>
        </p:nvSpPr>
        <p:spPr>
          <a:xfrm>
            <a:off x="711200" y="4859337"/>
            <a:ext cx="5680075" cy="4606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8:notes"/>
          <p:cNvSpPr/>
          <p:nvPr>
            <p:ph idx="2" type="sldImg"/>
          </p:nvPr>
        </p:nvSpPr>
        <p:spPr>
          <a:xfrm>
            <a:off x="995363" y="777875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95" name="Google Shape;195;p38:notes"/>
          <p:cNvSpPr txBox="1"/>
          <p:nvPr>
            <p:ph idx="1" type="body"/>
          </p:nvPr>
        </p:nvSpPr>
        <p:spPr>
          <a:xfrm>
            <a:off x="711200" y="4859337"/>
            <a:ext cx="5680075" cy="4606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9:notes"/>
          <p:cNvSpPr/>
          <p:nvPr>
            <p:ph idx="2" type="sldImg"/>
          </p:nvPr>
        </p:nvSpPr>
        <p:spPr>
          <a:xfrm>
            <a:off x="995363" y="777875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02" name="Google Shape;202;p39:notes"/>
          <p:cNvSpPr txBox="1"/>
          <p:nvPr>
            <p:ph idx="1" type="body"/>
          </p:nvPr>
        </p:nvSpPr>
        <p:spPr>
          <a:xfrm>
            <a:off x="711200" y="4859337"/>
            <a:ext cx="5680075" cy="4606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sposition personnalisée">
  <p:cSld name="Disposition personnalisé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/>
          <p:nvPr>
            <p:ph type="title"/>
          </p:nvPr>
        </p:nvSpPr>
        <p:spPr>
          <a:xfrm>
            <a:off x="2971800" y="1828800"/>
            <a:ext cx="6003925" cy="2193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7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7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showMasterSp="0" type="blank">
  <p:cSld name="BLANK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0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30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30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showMasterSp="0" type="objTx">
  <p:cSld name="OBJECT_WITH_CAPTION_TEXT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32"/>
          <p:cNvSpPr txBox="1"/>
          <p:nvPr>
            <p:ph type="title"/>
          </p:nvPr>
        </p:nvSpPr>
        <p:spPr>
          <a:xfrm>
            <a:off x="457200" y="216778"/>
            <a:ext cx="3810000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909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ts val="2200"/>
              <a:buFont typeface="Gill Sans"/>
              <a:buNone/>
              <a:defRPr b="1" sz="22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32"/>
          <p:cNvSpPr txBox="1"/>
          <p:nvPr>
            <p:ph idx="1" type="body"/>
          </p:nvPr>
        </p:nvSpPr>
        <p:spPr>
          <a:xfrm>
            <a:off x="457200" y="1406964"/>
            <a:ext cx="3810000" cy="6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31" name="Google Shape;131;p32"/>
          <p:cNvSpPr txBox="1"/>
          <p:nvPr>
            <p:ph idx="2" type="body"/>
          </p:nvPr>
        </p:nvSpPr>
        <p:spPr>
          <a:xfrm>
            <a:off x="457200" y="2133600"/>
            <a:ext cx="8153400" cy="3992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116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560"/>
              <a:buChar char="⚫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800"/>
              <a:buChar char="◦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●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32" name="Google Shape;132;p32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32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32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showMasterSp="0" type="picTx">
  <p:cSld name="PICTURE_WITH_CAPTION_TEXT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4"/>
          <p:cNvSpPr txBox="1"/>
          <p:nvPr>
            <p:ph type="title"/>
          </p:nvPr>
        </p:nvSpPr>
        <p:spPr>
          <a:xfrm>
            <a:off x="5886896" y="1066800"/>
            <a:ext cx="27432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ts val="2100"/>
              <a:buFont typeface="Gill Sans"/>
              <a:buNone/>
              <a:defRPr b="1" sz="2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34"/>
          <p:cNvSpPr/>
          <p:nvPr>
            <p:ph idx="2" type="pic"/>
          </p:nvPr>
        </p:nvSpPr>
        <p:spPr>
          <a:xfrm>
            <a:off x="838200" y="1143003"/>
            <a:ext cx="4419600" cy="3514531"/>
          </a:xfrm>
          <a:prstGeom prst="roundRect">
            <a:avLst>
              <a:gd fmla="val 783" name="adj"/>
            </a:avLst>
          </a:prstGeom>
          <a:solidFill>
            <a:schemeClr val="lt2"/>
          </a:solidFill>
          <a:ln>
            <a:noFill/>
          </a:ln>
        </p:spPr>
      </p:sp>
      <p:sp>
        <p:nvSpPr>
          <p:cNvPr id="147" name="Google Shape;147;p34"/>
          <p:cNvSpPr txBox="1"/>
          <p:nvPr>
            <p:ph idx="1" type="body"/>
          </p:nvPr>
        </p:nvSpPr>
        <p:spPr>
          <a:xfrm>
            <a:off x="838200" y="4800600"/>
            <a:ext cx="441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14285"/>
              </a:lnSpc>
              <a:spcBef>
                <a:spcPts val="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777777"/>
                </a:solidFill>
              </a:defRPr>
            </a:lvl1pPr>
            <a:lvl2pPr indent="-304800" lvl="1" marL="914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00"/>
              <a:buChar char="◦"/>
              <a:defRPr sz="1200"/>
            </a:lvl2pPr>
            <a:lvl3pPr indent="-2921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●"/>
              <a:defRPr sz="1000"/>
            </a:lvl3pPr>
            <a:lvl4pPr indent="-28575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Char char="●"/>
              <a:defRPr sz="900"/>
            </a:lvl4pPr>
            <a:lvl5pPr indent="-28575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Char char="●"/>
              <a:defRPr sz="9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48" name="Google Shape;148;p34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34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34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8"/>
          <p:cNvSpPr txBox="1"/>
          <p:nvPr>
            <p:ph type="title"/>
          </p:nvPr>
        </p:nvSpPr>
        <p:spPr>
          <a:xfrm rot="5400000">
            <a:off x="4846638" y="2286002"/>
            <a:ext cx="5851525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8"/>
          <p:cNvSpPr txBox="1"/>
          <p:nvPr>
            <p:ph idx="1" type="body"/>
          </p:nvPr>
        </p:nvSpPr>
        <p:spPr>
          <a:xfrm rot="5400000">
            <a:off x="998538" y="419103"/>
            <a:ext cx="5851525" cy="55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Char char="⚫"/>
              <a:defRPr/>
            </a:lvl1pPr>
            <a:lvl2pPr indent="-342900" lvl="1" marL="914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33" name="Google Shape;33;p18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8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9"/>
          <p:cNvSpPr txBox="1"/>
          <p:nvPr>
            <p:ph type="title"/>
          </p:nvPr>
        </p:nvSpPr>
        <p:spPr>
          <a:xfrm>
            <a:off x="1435100" y="274637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9"/>
          <p:cNvSpPr txBox="1"/>
          <p:nvPr>
            <p:ph idx="1" type="body"/>
          </p:nvPr>
        </p:nvSpPr>
        <p:spPr>
          <a:xfrm rot="5400000">
            <a:off x="2784475" y="98425"/>
            <a:ext cx="4800600" cy="7499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Char char="⚫"/>
              <a:defRPr/>
            </a:lvl1pPr>
            <a:lvl2pPr indent="-342900" lvl="1" marL="914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39" name="Google Shape;39;p19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9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9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0"/>
          <p:cNvSpPr txBox="1"/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0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0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0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1"/>
          <p:cNvSpPr txBox="1"/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1"/>
          <p:cNvSpPr txBox="1"/>
          <p:nvPr>
            <p:ph idx="1" type="body"/>
          </p:nvPr>
        </p:nvSpPr>
        <p:spPr>
          <a:xfrm>
            <a:off x="1435608" y="1524000"/>
            <a:ext cx="3657600" cy="4663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7084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240"/>
              <a:buChar char="⚫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400"/>
              <a:buChar char="◦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50" name="Google Shape;50;p21"/>
          <p:cNvSpPr txBox="1"/>
          <p:nvPr>
            <p:ph idx="2" type="body"/>
          </p:nvPr>
        </p:nvSpPr>
        <p:spPr>
          <a:xfrm>
            <a:off x="5276088" y="1524000"/>
            <a:ext cx="3657600" cy="4663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7084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240"/>
              <a:buChar char="⚫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400"/>
              <a:buChar char="◦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51" name="Google Shape;51;p21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1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1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/>
          <p:nvPr>
            <p:ph type="title"/>
          </p:nvPr>
        </p:nvSpPr>
        <p:spPr>
          <a:xfrm>
            <a:off x="1435100" y="274637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2"/>
          <p:cNvSpPr txBox="1"/>
          <p:nvPr>
            <p:ph idx="1" type="body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Char char="⚫"/>
              <a:defRPr/>
            </a:lvl1pPr>
            <a:lvl2pPr indent="-342900" lvl="1" marL="914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57" name="Google Shape;57;p22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2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2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4"/>
          <p:cNvSpPr txBox="1"/>
          <p:nvPr>
            <p:ph type="ctrTitle"/>
          </p:nvPr>
        </p:nvSpPr>
        <p:spPr>
          <a:xfrm>
            <a:off x="1432560" y="359898"/>
            <a:ext cx="7406640" cy="147218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4"/>
          <p:cNvSpPr txBox="1"/>
          <p:nvPr>
            <p:ph idx="1" type="subTitle"/>
          </p:nvPr>
        </p:nvSpPr>
        <p:spPr>
          <a:xfrm>
            <a:off x="1432560" y="1850064"/>
            <a:ext cx="740664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80"/>
              <a:buNone/>
              <a:defRPr sz="2600">
                <a:solidFill>
                  <a:srgbClr val="341108"/>
                </a:solidFill>
              </a:defRPr>
            </a:lvl1pPr>
            <a:lvl2pPr lvl="1" algn="ctr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4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 showMasterSp="0" type="secHead">
  <p:cSld name="SECTION_HEAD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6"/>
          <p:cNvSpPr txBox="1"/>
          <p:nvPr>
            <p:ph type="title"/>
          </p:nvPr>
        </p:nvSpPr>
        <p:spPr>
          <a:xfrm>
            <a:off x="2578392" y="2600325"/>
            <a:ext cx="64008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ts val="4000"/>
              <a:buFont typeface="Gill Sans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26"/>
          <p:cNvSpPr txBox="1"/>
          <p:nvPr>
            <p:ph idx="1" type="body"/>
          </p:nvPr>
        </p:nvSpPr>
        <p:spPr>
          <a:xfrm>
            <a:off x="2578392" y="1066800"/>
            <a:ext cx="6400800" cy="1509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34110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92" name="Google Shape;92;p26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6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6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showMasterSp="0" type="twoTxTwoObj">
  <p:cSld name="TWO_OBJECTS_WITH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8"/>
          <p:cNvSpPr txBox="1"/>
          <p:nvPr>
            <p:ph type="title"/>
          </p:nvPr>
        </p:nvSpPr>
        <p:spPr>
          <a:xfrm>
            <a:off x="457200" y="516033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5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8"/>
          <p:cNvSpPr txBox="1"/>
          <p:nvPr>
            <p:ph idx="1" type="body"/>
          </p:nvPr>
        </p:nvSpPr>
        <p:spPr>
          <a:xfrm>
            <a:off x="457200" y="328278"/>
            <a:ext cx="4023360" cy="640080"/>
          </a:xfrm>
          <a:prstGeom prst="rect">
            <a:avLst/>
          </a:prstGeom>
          <a:solidFill>
            <a:schemeClr val="lt1"/>
          </a:solidFill>
          <a:ln cap="flat" cmpd="sng" w="107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520"/>
              <a:buNone/>
              <a:defRPr b="0" sz="19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04" name="Google Shape;104;p28"/>
          <p:cNvSpPr txBox="1"/>
          <p:nvPr>
            <p:ph idx="2" type="body"/>
          </p:nvPr>
        </p:nvSpPr>
        <p:spPr>
          <a:xfrm>
            <a:off x="4663440" y="328278"/>
            <a:ext cx="4023360" cy="640080"/>
          </a:xfrm>
          <a:prstGeom prst="rect">
            <a:avLst/>
          </a:prstGeom>
          <a:solidFill>
            <a:schemeClr val="lt1"/>
          </a:solidFill>
          <a:ln cap="flat" cmpd="sng" w="107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520"/>
              <a:buNone/>
              <a:defRPr b="0" sz="19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05" name="Google Shape;105;p28"/>
          <p:cNvSpPr txBox="1"/>
          <p:nvPr>
            <p:ph idx="3" type="body"/>
          </p:nvPr>
        </p:nvSpPr>
        <p:spPr>
          <a:xfrm>
            <a:off x="457200" y="969336"/>
            <a:ext cx="4023360" cy="4114800"/>
          </a:xfrm>
          <a:prstGeom prst="rect">
            <a:avLst/>
          </a:prstGeom>
          <a:noFill/>
          <a:ln cap="flat" cmpd="sng" w="10775">
            <a:solidFill>
              <a:schemeClr val="lt1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052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20"/>
              <a:buChar char="⚫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06" name="Google Shape;106;p28"/>
          <p:cNvSpPr txBox="1"/>
          <p:nvPr>
            <p:ph idx="4" type="body"/>
          </p:nvPr>
        </p:nvSpPr>
        <p:spPr>
          <a:xfrm>
            <a:off x="4663440" y="969336"/>
            <a:ext cx="4023360" cy="4114800"/>
          </a:xfrm>
          <a:prstGeom prst="rect">
            <a:avLst/>
          </a:prstGeom>
          <a:noFill/>
          <a:ln cap="flat" cmpd="sng" w="10775">
            <a:solidFill>
              <a:schemeClr val="lt1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052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20"/>
              <a:buChar char="⚫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07" name="Google Shape;107;p28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28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8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7.xml"/><Relationship Id="rId3" Type="http://schemas.openxmlformats.org/officeDocument/2006/relationships/theme" Target="../theme/theme8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8.xml"/><Relationship Id="rId3" Type="http://schemas.openxmlformats.org/officeDocument/2006/relationships/theme" Target="../theme/theme1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9.xml"/><Relationship Id="rId3" Type="http://schemas.openxmlformats.org/officeDocument/2006/relationships/theme" Target="../theme/theme4.xml"/></Relationships>
</file>

<file path=ppt/slideMasters/_rels/slideMaster5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0.xml"/><Relationship Id="rId3" Type="http://schemas.openxmlformats.org/officeDocument/2006/relationships/theme" Target="../theme/theme2.xml"/></Relationships>
</file>

<file path=ppt/slideMasters/_rels/slideMaster6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1.xml"/><Relationship Id="rId3" Type="http://schemas.openxmlformats.org/officeDocument/2006/relationships/theme" Target="../theme/theme5.xml"/></Relationships>
</file>

<file path=ppt/slideMasters/_rels/slideMaster7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2.xml"/><Relationship Id="rId3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6"/>
          <p:cNvSpPr/>
          <p:nvPr/>
        </p:nvSpPr>
        <p:spPr>
          <a:xfrm>
            <a:off x="-815975" y="-815975"/>
            <a:ext cx="1638300" cy="1638300"/>
          </a:xfrm>
          <a:custGeom>
            <a:rect b="b" l="l" r="r" t="t"/>
            <a:pathLst>
              <a:path extrusionOk="0" h="1638300" w="1638300">
                <a:moveTo>
                  <a:pt x="1638300" y="819150"/>
                </a:moveTo>
                <a:cubicBezTo>
                  <a:pt x="1638300" y="1036490"/>
                  <a:pt x="1551928" y="1244920"/>
                  <a:pt x="1398198" y="1398555"/>
                </a:cubicBezTo>
                <a:cubicBezTo>
                  <a:pt x="1244468" y="1552190"/>
                  <a:pt x="1035985" y="1638434"/>
                  <a:pt x="818645" y="1638300"/>
                </a:cubicBezTo>
                <a:cubicBezTo>
                  <a:pt x="818813" y="1365250"/>
                  <a:pt x="818982" y="1092200"/>
                  <a:pt x="819150" y="819150"/>
                </a:cubicBezTo>
                <a:lnTo>
                  <a:pt x="1638300" y="819150"/>
                </a:lnTo>
                <a:close/>
              </a:path>
            </a:pathLst>
          </a:custGeom>
          <a:solidFill>
            <a:srgbClr val="FEFAF4">
              <a:alpha val="31764"/>
            </a:srgbClr>
          </a:solidFill>
          <a:ln cap="rnd" cmpd="sng" w="9525">
            <a:solidFill>
              <a:srgbClr val="D2C39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6"/>
          <p:cNvSpPr/>
          <p:nvPr/>
        </p:nvSpPr>
        <p:spPr>
          <a:xfrm>
            <a:off x="168275" y="20637"/>
            <a:ext cx="1703387" cy="1703387"/>
          </a:xfrm>
          <a:prstGeom prst="ellipse">
            <a:avLst/>
          </a:prstGeom>
          <a:noFill/>
          <a:ln cap="rnd" cmpd="sng" w="27300">
            <a:solidFill>
              <a:srgbClr val="FFF6DB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5400">
              <a:srgbClr val="AFA58D">
                <a:alpha val="8392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6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fmla="val 11833" name="adj"/>
            </a:avLst>
          </a:prstGeom>
          <a:gradFill>
            <a:gsLst>
              <a:gs pos="0">
                <a:srgbClr val="FEFBF4">
                  <a:alpha val="69019"/>
                </a:srgbClr>
              </a:gs>
              <a:gs pos="70000">
                <a:srgbClr val="FFFDF8">
                  <a:alpha val="54117"/>
                </a:srgbClr>
              </a:gs>
              <a:gs pos="100000">
                <a:srgbClr val="EDCF8C">
                  <a:alpha val="60000"/>
                </a:srgbClr>
              </a:gs>
            </a:gsLst>
            <a:path path="circle">
              <a:fillToRect b="100%" l="0%" r="100%" t="0%"/>
            </a:path>
            <a:tileRect b="0%" l="-100%" r="0%" t="-100%"/>
          </a:gradFill>
          <a:ln cap="rnd" cmpd="sng" w="9525">
            <a:solidFill>
              <a:srgbClr val="C5B390"/>
            </a:solidFill>
            <a:prstDash val="solid"/>
            <a:round/>
            <a:headEnd len="sm" w="sm" type="none"/>
            <a:tailEnd len="sm" w="sm" type="none"/>
          </a:ln>
          <a:effectLst>
            <a:outerShdw blurRad="12700" rotWithShape="0" algn="tl" dir="4500000" dist="15000">
              <a:srgbClr val="564E40">
                <a:alpha val="3411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8" name="Google Shape;18;p16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16"/>
          <p:cNvSpPr txBox="1"/>
          <p:nvPr>
            <p:ph type="title"/>
          </p:nvPr>
        </p:nvSpPr>
        <p:spPr>
          <a:xfrm>
            <a:off x="1435100" y="274637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0" name="Google Shape;20;p16"/>
          <p:cNvSpPr txBox="1"/>
          <p:nvPr>
            <p:ph idx="1" type="body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⚫"/>
              <a:defRPr b="0" i="0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1" name="Google Shape;21;p16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16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16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sp>
        <p:nvSpPr>
          <p:cNvPr id="24" name="Google Shape;24;p16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63500" dir="10800000" dist="38000">
              <a:srgbClr val="706B5F">
                <a:alpha val="2392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3"/>
          <p:cNvSpPr/>
          <p:nvPr/>
        </p:nvSpPr>
        <p:spPr>
          <a:xfrm>
            <a:off x="-815975" y="-815975"/>
            <a:ext cx="1638300" cy="1638300"/>
          </a:xfrm>
          <a:custGeom>
            <a:rect b="b" l="l" r="r" t="t"/>
            <a:pathLst>
              <a:path extrusionOk="0" h="1638300" w="1638300">
                <a:moveTo>
                  <a:pt x="1638300" y="819150"/>
                </a:moveTo>
                <a:cubicBezTo>
                  <a:pt x="1638300" y="1036490"/>
                  <a:pt x="1551928" y="1244920"/>
                  <a:pt x="1398198" y="1398555"/>
                </a:cubicBezTo>
                <a:cubicBezTo>
                  <a:pt x="1244468" y="1552190"/>
                  <a:pt x="1035985" y="1638434"/>
                  <a:pt x="818645" y="1638300"/>
                </a:cubicBezTo>
                <a:cubicBezTo>
                  <a:pt x="818813" y="1365250"/>
                  <a:pt x="818982" y="1092200"/>
                  <a:pt x="819150" y="819150"/>
                </a:cubicBezTo>
                <a:lnTo>
                  <a:pt x="1638300" y="819150"/>
                </a:lnTo>
                <a:close/>
              </a:path>
            </a:pathLst>
          </a:custGeom>
          <a:solidFill>
            <a:srgbClr val="FEFAF4">
              <a:alpha val="31764"/>
            </a:srgbClr>
          </a:solidFill>
          <a:ln cap="rnd" cmpd="sng" w="9525">
            <a:solidFill>
              <a:srgbClr val="D2C39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23"/>
          <p:cNvSpPr/>
          <p:nvPr/>
        </p:nvSpPr>
        <p:spPr>
          <a:xfrm>
            <a:off x="168275" y="20637"/>
            <a:ext cx="1703387" cy="1703387"/>
          </a:xfrm>
          <a:prstGeom prst="ellipse">
            <a:avLst/>
          </a:prstGeom>
          <a:noFill/>
          <a:ln cap="rnd" cmpd="sng" w="27300">
            <a:solidFill>
              <a:srgbClr val="FFF6DB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5400">
              <a:srgbClr val="AFA58D">
                <a:alpha val="8392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3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fmla="val 11833" name="adj"/>
            </a:avLst>
          </a:prstGeom>
          <a:gradFill>
            <a:gsLst>
              <a:gs pos="0">
                <a:srgbClr val="FEFBF4">
                  <a:alpha val="69019"/>
                </a:srgbClr>
              </a:gs>
              <a:gs pos="70000">
                <a:srgbClr val="FFFDF8">
                  <a:alpha val="54117"/>
                </a:srgbClr>
              </a:gs>
              <a:gs pos="100000">
                <a:srgbClr val="EDCF8C">
                  <a:alpha val="60000"/>
                </a:srgbClr>
              </a:gs>
            </a:gsLst>
            <a:path path="circle">
              <a:fillToRect b="100%" l="0%" r="100%" t="0%"/>
            </a:path>
            <a:tileRect b="0%" l="-100%" r="0%" t="-100%"/>
          </a:gradFill>
          <a:ln cap="rnd" cmpd="sng" w="9525">
            <a:solidFill>
              <a:srgbClr val="C5B390"/>
            </a:solidFill>
            <a:prstDash val="solid"/>
            <a:round/>
            <a:headEnd len="sm" w="sm" type="none"/>
            <a:tailEnd len="sm" w="sm" type="none"/>
          </a:ln>
          <a:effectLst>
            <a:outerShdw blurRad="12700" rotWithShape="0" algn="tl" dir="4500000" dist="15000">
              <a:srgbClr val="564E40">
                <a:alpha val="3411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4" name="Google Shape;64;p23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23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63500" dir="10800000" dist="38000">
              <a:srgbClr val="706B5F">
                <a:alpha val="2392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>
            <a:gsLst>
              <a:gs pos="0">
                <a:srgbClr val="D7F6FF">
                  <a:alpha val="94117"/>
                </a:srgbClr>
              </a:gs>
              <a:gs pos="50000">
                <a:srgbClr val="C0E3F0">
                  <a:alpha val="89019"/>
                </a:srgbClr>
              </a:gs>
              <a:gs pos="95000">
                <a:srgbClr val="65C6EA">
                  <a:alpha val="87058"/>
                </a:srgbClr>
              </a:gs>
              <a:gs pos="100000">
                <a:srgbClr val="00BBF1">
                  <a:alpha val="83921"/>
                </a:srgbClr>
              </a:gs>
            </a:gsLst>
            <a:path path="circle">
              <a:fillToRect b="100%" l="0%" r="100%" t="0%"/>
            </a:path>
            <a:tileRect b="0%" l="-100%" r="0%" t="-100%"/>
          </a:gradFill>
          <a:ln cap="rnd" cmpd="sng" w="9525">
            <a:solidFill>
              <a:srgbClr val="2F8DA4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7" name="Google Shape;67;p23"/>
          <p:cNvSpPr/>
          <p:nvPr/>
        </p:nvSpPr>
        <p:spPr>
          <a:xfrm>
            <a:off x="1157287" y="1344612"/>
            <a:ext cx="63500" cy="65087"/>
          </a:xfrm>
          <a:prstGeom prst="ellipse">
            <a:avLst/>
          </a:prstGeom>
          <a:noFill/>
          <a:ln cap="rnd" cmpd="sng" w="12700">
            <a:solidFill>
              <a:srgbClr val="307F93">
                <a:alpha val="58823"/>
              </a:srgb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3"/>
          <p:cNvSpPr txBox="1"/>
          <p:nvPr>
            <p:ph type="title"/>
          </p:nvPr>
        </p:nvSpPr>
        <p:spPr>
          <a:xfrm>
            <a:off x="1435100" y="274637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69" name="Google Shape;69;p23"/>
          <p:cNvSpPr txBox="1"/>
          <p:nvPr>
            <p:ph idx="1" type="body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⚫"/>
              <a:defRPr b="0" i="0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70" name="Google Shape;70;p23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23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23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6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5"/>
          <p:cNvSpPr txBox="1"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25"/>
          <p:cNvSpPr txBox="1"/>
          <p:nvPr/>
        </p:nvSpPr>
        <p:spPr>
          <a:xfrm>
            <a:off x="2286000" y="0"/>
            <a:ext cx="76200" cy="6858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63500" dir="10800000" dist="38000">
              <a:srgbClr val="706B5F">
                <a:alpha val="2392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>
            <a:gsLst>
              <a:gs pos="0">
                <a:srgbClr val="D7F6FF">
                  <a:alpha val="94117"/>
                </a:srgbClr>
              </a:gs>
              <a:gs pos="50000">
                <a:srgbClr val="C0E3F0">
                  <a:alpha val="89019"/>
                </a:srgbClr>
              </a:gs>
              <a:gs pos="95000">
                <a:srgbClr val="65C6EA">
                  <a:alpha val="87058"/>
                </a:srgbClr>
              </a:gs>
              <a:gs pos="100000">
                <a:srgbClr val="00BBF1">
                  <a:alpha val="83921"/>
                </a:srgbClr>
              </a:gs>
            </a:gsLst>
            <a:path path="circle">
              <a:fillToRect b="100%" l="0%" r="100%" t="0%"/>
            </a:path>
            <a:tileRect b="0%" l="-100%" r="0%" t="-100%"/>
          </a:gradFill>
          <a:ln cap="rnd" cmpd="sng" w="9525">
            <a:solidFill>
              <a:srgbClr val="2F8DA4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3" name="Google Shape;83;p25"/>
          <p:cNvSpPr/>
          <p:nvPr/>
        </p:nvSpPr>
        <p:spPr>
          <a:xfrm>
            <a:off x="2408237" y="2746375"/>
            <a:ext cx="63500" cy="63500"/>
          </a:xfrm>
          <a:prstGeom prst="ellipse">
            <a:avLst/>
          </a:prstGeom>
          <a:noFill/>
          <a:ln cap="rnd" cmpd="sng" w="12700">
            <a:solidFill>
              <a:srgbClr val="307F93">
                <a:alpha val="58823"/>
              </a:srgb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5"/>
          <p:cNvSpPr txBox="1"/>
          <p:nvPr>
            <p:ph type="title"/>
          </p:nvPr>
        </p:nvSpPr>
        <p:spPr>
          <a:xfrm>
            <a:off x="1435100" y="274637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85" name="Google Shape;85;p25"/>
          <p:cNvSpPr txBox="1"/>
          <p:nvPr>
            <p:ph idx="1" type="body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⚫"/>
              <a:defRPr b="0" i="0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86" name="Google Shape;86;p25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25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25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7"/>
          <p:cNvSpPr txBox="1"/>
          <p:nvPr>
            <p:ph type="title"/>
          </p:nvPr>
        </p:nvSpPr>
        <p:spPr>
          <a:xfrm>
            <a:off x="1435100" y="274637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97" name="Google Shape;97;p27"/>
          <p:cNvSpPr txBox="1"/>
          <p:nvPr>
            <p:ph idx="1" type="body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⚫"/>
              <a:defRPr b="0" i="0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98" name="Google Shape;98;p27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9" name="Google Shape;99;p27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0" name="Google Shape;100;p27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9"/>
          <p:cNvSpPr txBox="1"/>
          <p:nvPr/>
        </p:nvSpPr>
        <p:spPr>
          <a:xfrm>
            <a:off x="1014412" y="0"/>
            <a:ext cx="8129587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29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63500" dir="10800000" dist="38000">
              <a:srgbClr val="706B5F">
                <a:alpha val="2392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29"/>
          <p:cNvSpPr txBox="1"/>
          <p:nvPr>
            <p:ph type="title"/>
          </p:nvPr>
        </p:nvSpPr>
        <p:spPr>
          <a:xfrm>
            <a:off x="1435100" y="274637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14" name="Google Shape;114;p29"/>
          <p:cNvSpPr txBox="1"/>
          <p:nvPr>
            <p:ph idx="1" type="body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⚫"/>
              <a:defRPr b="0" i="0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15" name="Google Shape;115;p29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6" name="Google Shape;116;p29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7" name="Google Shape;117;p29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1"/>
          <p:cNvSpPr txBox="1"/>
          <p:nvPr>
            <p:ph type="title"/>
          </p:nvPr>
        </p:nvSpPr>
        <p:spPr>
          <a:xfrm>
            <a:off x="1435100" y="274637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24" name="Google Shape;124;p31"/>
          <p:cNvSpPr txBox="1"/>
          <p:nvPr>
            <p:ph idx="1" type="body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⚫"/>
              <a:defRPr b="0" i="0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25" name="Google Shape;125;p31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6" name="Google Shape;126;p31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7" name="Google Shape;127;p31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4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3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cap="sq" cmpd="sng" w="889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5500" rotWithShape="0" algn="tl" dir="5400000" dist="18500">
              <a:srgbClr val="000000">
                <a:alpha val="34117"/>
              </a:srgbClr>
            </a:outerShdw>
          </a:effectLst>
        </p:spPr>
        <p:txBody>
          <a:bodyPr anchorCtr="0" anchor="t" bIns="45700" lIns="91425" spcFirstLastPara="1" rIns="91425" wrap="square" tIns="274300">
            <a:normAutofit/>
          </a:bodyPr>
          <a:lstStyle/>
          <a:p>
            <a:pPr indent="0" lvl="0" marL="0" marR="0" rtl="0" algn="l">
              <a:lnSpc>
                <a:spcPct val="9375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7" name="Google Shape;137;p33"/>
          <p:cNvSpPr/>
          <p:nvPr/>
        </p:nvSpPr>
        <p:spPr>
          <a:xfrm rot="-2160000">
            <a:off x="396875" y="954087"/>
            <a:ext cx="685800" cy="204787"/>
          </a:xfrm>
          <a:prstGeom prst="flowChartProcess">
            <a:avLst/>
          </a:prstGeom>
          <a:solidFill>
            <a:srgbClr val="FBFBFB">
              <a:alpha val="43921"/>
            </a:srgbClr>
          </a:solidFill>
          <a:ln cap="rnd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96000" dir="3299947" dist="25399" sy="96000">
              <a:srgbClr val="EBDAB1">
                <a:alpha val="3882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33"/>
          <p:cNvSpPr/>
          <p:nvPr/>
        </p:nvSpPr>
        <p:spPr>
          <a:xfrm flipH="1" rot="2160000">
            <a:off x="5003800" y="936625"/>
            <a:ext cx="649287" cy="204787"/>
          </a:xfrm>
          <a:prstGeom prst="flowChartProcess">
            <a:avLst/>
          </a:prstGeom>
          <a:solidFill>
            <a:srgbClr val="FBFBFB">
              <a:alpha val="43921"/>
            </a:srgbClr>
          </a:solidFill>
          <a:ln cap="rnd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96000" dir="3299947" dist="25399" sy="96000">
              <a:schemeClr val="lt2">
                <a:alpha val="18823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33"/>
          <p:cNvSpPr txBox="1"/>
          <p:nvPr>
            <p:ph type="title"/>
          </p:nvPr>
        </p:nvSpPr>
        <p:spPr>
          <a:xfrm>
            <a:off x="1435100" y="274637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40" name="Google Shape;140;p33"/>
          <p:cNvSpPr txBox="1"/>
          <p:nvPr>
            <p:ph idx="1" type="body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⚫"/>
              <a:defRPr b="0" i="0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41" name="Google Shape;141;p33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2" name="Google Shape;142;p33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3" name="Google Shape;143;p33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6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"/>
          <p:cNvSpPr txBox="1"/>
          <p:nvPr>
            <p:ph idx="4294967295" type="subTitle"/>
          </p:nvPr>
        </p:nvSpPr>
        <p:spPr>
          <a:xfrm>
            <a:off x="3124200" y="4957762"/>
            <a:ext cx="5805487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r>
              <a:rPr b="0" i="0" lang="en-US" sz="32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rPr>
              <a:t>Visio</a:t>
            </a:r>
            <a:endParaRPr b="0" i="0" sz="32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r>
              <a:rPr b="0" i="0" lang="en-US" sz="32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rPr>
              <a:t>21/01/2026</a:t>
            </a:r>
            <a:endParaRPr b="0" i="0" sz="32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6" name="Google Shape;156;p1"/>
          <p:cNvSpPr txBox="1"/>
          <p:nvPr/>
        </p:nvSpPr>
        <p:spPr>
          <a:xfrm>
            <a:off x="971550" y="3108325"/>
            <a:ext cx="8172450" cy="1569620"/>
          </a:xfrm>
          <a:prstGeom prst="rect">
            <a:avLst/>
          </a:prstGeom>
          <a:solidFill>
            <a:srgbClr val="F8863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Balthazar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Balthazar"/>
                <a:ea typeface="Balthazar"/>
                <a:cs typeface="Balthazar"/>
                <a:sym typeface="Balthazar"/>
              </a:rPr>
              <a:t>Examens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Balthazar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Balthazar"/>
                <a:ea typeface="Balthazar"/>
                <a:cs typeface="Balthazar"/>
                <a:sym typeface="Balthazar"/>
              </a:rPr>
              <a:t>2026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7" name="Google Shape;15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24075" y="258762"/>
            <a:ext cx="6048375" cy="2832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"/>
          <p:cNvSpPr txBox="1"/>
          <p:nvPr>
            <p:ph type="title"/>
          </p:nvPr>
        </p:nvSpPr>
        <p:spPr>
          <a:xfrm>
            <a:off x="1042987" y="217487"/>
            <a:ext cx="8043862" cy="955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ts val="3900"/>
              <a:buFont typeface="Gill Sans"/>
              <a:buNone/>
            </a:pPr>
            <a:r>
              <a:rPr b="0" i="0" lang="en-US" sz="3900" u="non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Ordre du jour</a:t>
            </a:r>
            <a:endParaRPr/>
          </a:p>
        </p:txBody>
      </p:sp>
      <p:sp>
        <p:nvSpPr>
          <p:cNvPr id="163" name="Google Shape;163;p2"/>
          <p:cNvSpPr txBox="1"/>
          <p:nvPr/>
        </p:nvSpPr>
        <p:spPr>
          <a:xfrm>
            <a:off x="1239837" y="1700212"/>
            <a:ext cx="8159750" cy="2923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Fin de 1er cycle.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Fin de 2ème et 3ème cycle.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Budget des examens..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Questions diverses.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4" name="Google Shape;16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9237" y="5713413"/>
            <a:ext cx="1981200" cy="92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4"/>
          <p:cNvSpPr txBox="1"/>
          <p:nvPr>
            <p:ph type="title"/>
          </p:nvPr>
        </p:nvSpPr>
        <p:spPr>
          <a:xfrm>
            <a:off x="971550" y="217487"/>
            <a:ext cx="8064500" cy="955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ts val="4300"/>
              <a:buFont typeface="Gill Sans"/>
              <a:buNone/>
            </a:pPr>
            <a:r>
              <a:rPr b="0" i="0" lang="en-US" sz="4300" u="non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	</a:t>
            </a:r>
            <a:r>
              <a:rPr b="0" i="0" lang="en-US" sz="3900" u="non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Fin de 1er cycle</a:t>
            </a:r>
            <a:endParaRPr/>
          </a:p>
        </p:txBody>
      </p:sp>
      <p:sp>
        <p:nvSpPr>
          <p:cNvPr id="170" name="Google Shape;170;p4"/>
          <p:cNvSpPr txBox="1"/>
          <p:nvPr/>
        </p:nvSpPr>
        <p:spPr>
          <a:xfrm>
            <a:off x="1347900" y="1052554"/>
            <a:ext cx="7796100" cy="47089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Formation Musicale: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Elle se fera dans les écoles de musique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(Possibilité d’échanger des professeurs pour l’oral par exemple),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Chants N° 2-7-9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1651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Formation instrumentale: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Accompagnement par CD.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1651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Secteur du val de morteau et audincourt: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Pas de changement.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1651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1" name="Google Shape;17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9069" y="5695048"/>
            <a:ext cx="1981200" cy="92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5"/>
          <p:cNvSpPr txBox="1"/>
          <p:nvPr>
            <p:ph type="title"/>
          </p:nvPr>
        </p:nvSpPr>
        <p:spPr>
          <a:xfrm>
            <a:off x="971550" y="217487"/>
            <a:ext cx="8064500" cy="955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ts val="4300"/>
              <a:buFont typeface="Gill Sans"/>
              <a:buNone/>
            </a:pPr>
            <a:r>
              <a:rPr b="0" i="0" lang="en-US" sz="4300" u="non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	</a:t>
            </a:r>
            <a:r>
              <a:rPr b="0" i="0" lang="en-US" sz="3900" u="non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Fin de 1er cycle</a:t>
            </a:r>
            <a:endParaRPr/>
          </a:p>
        </p:txBody>
      </p:sp>
      <p:sp>
        <p:nvSpPr>
          <p:cNvPr id="177" name="Google Shape;177;p35"/>
          <p:cNvSpPr txBox="1"/>
          <p:nvPr/>
        </p:nvSpPr>
        <p:spPr>
          <a:xfrm>
            <a:off x="1347787" y="1008242"/>
            <a:ext cx="7796100" cy="57861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1651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Secteur de Besançon, Doubs central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et Ornans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 ou plusieurs jurys par lieu,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(Ex: Cuivre et percussion à Saône,</a:t>
            </a: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Clarinette et Saxo à Baumes les Dames, Violon et guitare à AMUSO).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Date limite des inscriptions: 21 02 2026.</a:t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Date des examens: Défini par le responsable de centre.</a:t>
            </a:r>
            <a:endParaRPr/>
          </a:p>
          <a:p>
            <a:pPr indent="-419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Droits d’inscription : 10€/élèves.</a:t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1651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8" name="Google Shape;178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9237" y="5713413"/>
            <a:ext cx="1981200" cy="92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6"/>
          <p:cNvSpPr txBox="1"/>
          <p:nvPr>
            <p:ph type="title"/>
          </p:nvPr>
        </p:nvSpPr>
        <p:spPr>
          <a:xfrm>
            <a:off x="971550" y="217487"/>
            <a:ext cx="8064500" cy="955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ts val="4300"/>
              <a:buFont typeface="Gill Sans"/>
              <a:buNone/>
            </a:pPr>
            <a:r>
              <a:rPr b="0" i="0" lang="en-US" sz="4300" u="non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	</a:t>
            </a:r>
            <a:r>
              <a:rPr b="0" i="0" lang="en-US" sz="3900" u="non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Fin de 2ème cycle et 3ème cycle</a:t>
            </a:r>
            <a:endParaRPr/>
          </a:p>
        </p:txBody>
      </p:sp>
      <p:sp>
        <p:nvSpPr>
          <p:cNvPr id="184" name="Google Shape;184;p36"/>
          <p:cNvSpPr txBox="1"/>
          <p:nvPr/>
        </p:nvSpPr>
        <p:spPr>
          <a:xfrm>
            <a:off x="1347787" y="1173162"/>
            <a:ext cx="7796100" cy="36932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Date:</a:t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Dimanche 14 Juin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1651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Lieu:</a:t>
            </a:r>
            <a:r>
              <a:rPr b="0" i="0" lang="en-U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 possibilités: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Tout au CRR de Besançon.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Centre à Pontarlier + 1 Centre à Montbéliard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ce jour, nous sommes en attente de réponse de chefs d’établissements.</a:t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5" name="Google Shape;185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4312" y="5758675"/>
            <a:ext cx="1981200" cy="92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7"/>
          <p:cNvSpPr txBox="1"/>
          <p:nvPr>
            <p:ph type="title"/>
          </p:nvPr>
        </p:nvSpPr>
        <p:spPr>
          <a:xfrm>
            <a:off x="971550" y="217487"/>
            <a:ext cx="8064500" cy="955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ts val="4300"/>
              <a:buFont typeface="Gill Sans"/>
              <a:buNone/>
            </a:pPr>
            <a:r>
              <a:rPr b="0" i="0" lang="en-US" sz="4300" u="non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	</a:t>
            </a:r>
            <a:r>
              <a:rPr b="0" i="0" lang="en-US" sz="3900" u="non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Fin de 2ème cycle et 3ème cycle</a:t>
            </a:r>
            <a:endParaRPr/>
          </a:p>
        </p:txBody>
      </p:sp>
      <p:sp>
        <p:nvSpPr>
          <p:cNvPr id="191" name="Google Shape;191;p37"/>
          <p:cNvSpPr txBox="1"/>
          <p:nvPr/>
        </p:nvSpPr>
        <p:spPr>
          <a:xfrm>
            <a:off x="1347787" y="1173162"/>
            <a:ext cx="7796100" cy="68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Accompagnateurs Piano:</a:t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Prise en charge par la fédération comme suit: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Fin de 2ème cycle et 3ème cycle: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2x Répétitons de 30 minutes,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Le jour de l’examen.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Frais kilométriques à compt</a:t>
            </a:r>
            <a:r>
              <a:rPr lang="en-US" sz="2600">
                <a:solidFill>
                  <a:schemeClr val="dk1"/>
                </a:solidFill>
              </a:rPr>
              <a:t>er</a:t>
            </a: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du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1er kilométre.</a:t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en-US" sz="2600">
                <a:solidFill>
                  <a:schemeClr val="dk1"/>
                </a:solidFill>
              </a:rPr>
              <a:t>	Préparation morceaux.</a:t>
            </a:r>
            <a:endParaRPr sz="26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Droits d’inscription : 15€/élèves.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Date butoir des inscriptions: 21/02/2026.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Infos: cmfdoubs@gmail.com</a:t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2" name="Google Shape;192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4312" y="5865375"/>
            <a:ext cx="1981201" cy="92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8"/>
          <p:cNvSpPr txBox="1"/>
          <p:nvPr>
            <p:ph type="title"/>
          </p:nvPr>
        </p:nvSpPr>
        <p:spPr>
          <a:xfrm>
            <a:off x="971550" y="217487"/>
            <a:ext cx="8064500" cy="955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ts val="4300"/>
              <a:buFont typeface="Gill Sans"/>
              <a:buNone/>
            </a:pPr>
            <a:r>
              <a:rPr b="0" i="0" lang="en-US" sz="4300" u="non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	</a:t>
            </a:r>
            <a:r>
              <a:rPr b="0" i="0" lang="en-US" sz="3900" u="non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Budget</a:t>
            </a:r>
            <a:endParaRPr/>
          </a:p>
        </p:txBody>
      </p:sp>
      <p:sp>
        <p:nvSpPr>
          <p:cNvPr id="198" name="Google Shape;198;p38"/>
          <p:cNvSpPr txBox="1"/>
          <p:nvPr/>
        </p:nvSpPr>
        <p:spPr>
          <a:xfrm>
            <a:off x="1347787" y="1173162"/>
            <a:ext cx="7796100" cy="70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 fédération prend en charge: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Fin de 1er cycle: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Les jurys et correcteurs,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(Heures + Frais Kilométriques).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Fin de 2ème et 3ème cycle: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Les jurys, les correcteurs et les aidants.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(Heures + Frais Kilométriques).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Les accompagnateurs.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(Heures + Frais Kilométriques + Péparation).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9" name="Google Shape;199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4312" y="5758675"/>
            <a:ext cx="1981200" cy="92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9"/>
          <p:cNvSpPr txBox="1"/>
          <p:nvPr>
            <p:ph type="title"/>
          </p:nvPr>
        </p:nvSpPr>
        <p:spPr>
          <a:xfrm>
            <a:off x="971550" y="217487"/>
            <a:ext cx="8064500" cy="955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ts val="4300"/>
              <a:buFont typeface="Gill Sans"/>
              <a:buNone/>
            </a:pPr>
            <a:r>
              <a:rPr b="0" i="0" lang="en-US" sz="4300" u="non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	</a:t>
            </a:r>
            <a:r>
              <a:rPr b="0" i="0" lang="en-US" sz="3900" u="non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Budget</a:t>
            </a:r>
            <a:endParaRPr/>
          </a:p>
        </p:txBody>
      </p:sp>
      <p:sp>
        <p:nvSpPr>
          <p:cNvPr id="205" name="Google Shape;205;p39"/>
          <p:cNvSpPr txBox="1"/>
          <p:nvPr/>
        </p:nvSpPr>
        <p:spPr>
          <a:xfrm>
            <a:off x="1347787" y="1173162"/>
            <a:ext cx="7796100" cy="65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Ceci peut fonctionner que si: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Les accompagnateurs sont regroupés.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L’ensemble des structures s’affilient.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Le département du Doubs nous octroi une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subvention non négligeable.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Questions diverses.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6" name="Google Shape;206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4312" y="5758675"/>
            <a:ext cx="1981200" cy="92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2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4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3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5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6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1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2014-03-07T12:29:06Z</dcterms:created>
  <dc:creator>Arnaud LOICHOT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6</vt:i4>
  </property>
</Properties>
</file>